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 snapToObjects="1">
      <p:cViewPr>
        <p:scale>
          <a:sx n="90" d="100"/>
          <a:sy n="90" d="100"/>
        </p:scale>
        <p:origin x="2280" y="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AD7-11D3-FA43-AC1D-87EE8B2CCE5C}" type="datetimeFigureOut">
              <a:rPr lang="de-DE" smtClean="0"/>
              <a:t>20.05.21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EF7-A699-934E-97D3-BDD94F8EA3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7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AD7-11D3-FA43-AC1D-87EE8B2CCE5C}" type="datetimeFigureOut">
              <a:rPr lang="de-DE" smtClean="0"/>
              <a:t>20.05.21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EF7-A699-934E-97D3-BDD94F8EA3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07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AD7-11D3-FA43-AC1D-87EE8B2CCE5C}" type="datetimeFigureOut">
              <a:rPr lang="de-DE" smtClean="0"/>
              <a:t>20.05.21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EF7-A699-934E-97D3-BDD94F8EA3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882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AD7-11D3-FA43-AC1D-87EE8B2CCE5C}" type="datetimeFigureOut">
              <a:rPr lang="de-DE" smtClean="0"/>
              <a:t>20.05.21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EF7-A699-934E-97D3-BDD94F8EA3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21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AD7-11D3-FA43-AC1D-87EE8B2CCE5C}" type="datetimeFigureOut">
              <a:rPr lang="de-DE" smtClean="0"/>
              <a:t>20.05.21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EF7-A699-934E-97D3-BDD94F8EA3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272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AD7-11D3-FA43-AC1D-87EE8B2CCE5C}" type="datetimeFigureOut">
              <a:rPr lang="de-DE" smtClean="0"/>
              <a:t>20.05.21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EF7-A699-934E-97D3-BDD94F8EA3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43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AD7-11D3-FA43-AC1D-87EE8B2CCE5C}" type="datetimeFigureOut">
              <a:rPr lang="de-DE" smtClean="0"/>
              <a:t>20.05.21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EF7-A699-934E-97D3-BDD94F8EA3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55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AD7-11D3-FA43-AC1D-87EE8B2CCE5C}" type="datetimeFigureOut">
              <a:rPr lang="de-DE" smtClean="0"/>
              <a:t>20.05.21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EF7-A699-934E-97D3-BDD94F8EA3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65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AD7-11D3-FA43-AC1D-87EE8B2CCE5C}" type="datetimeFigureOut">
              <a:rPr lang="de-DE" smtClean="0"/>
              <a:t>20.05.21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EF7-A699-934E-97D3-BDD94F8EA3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8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AD7-11D3-FA43-AC1D-87EE8B2CCE5C}" type="datetimeFigureOut">
              <a:rPr lang="de-DE" smtClean="0"/>
              <a:t>20.05.21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EF7-A699-934E-97D3-BDD94F8EA3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076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AD7-11D3-FA43-AC1D-87EE8B2CCE5C}" type="datetimeFigureOut">
              <a:rPr lang="de-DE" smtClean="0"/>
              <a:t>20.05.21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EF7-A699-934E-97D3-BDD94F8EA3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65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78AD7-11D3-FA43-AC1D-87EE8B2CCE5C}" type="datetimeFigureOut">
              <a:rPr lang="de-DE" smtClean="0"/>
              <a:t>20.05.21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2BEF7-A699-934E-97D3-BDD94F8EA3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291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EB84F-5859-234A-9109-79BC0817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0900"/>
            <a:ext cx="8229600" cy="1143000"/>
          </a:xfrm>
        </p:spPr>
        <p:txBody>
          <a:bodyPr anchor="ctr">
            <a:normAutofit/>
          </a:bodyPr>
          <a:lstStyle/>
          <a:p>
            <a:r>
              <a:rPr lang="de-DE" dirty="0"/>
              <a:t>Kurzanleitung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F65F43-5E9F-6B48-881E-03360BEC8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66400"/>
            <a:ext cx="4038600" cy="5503283"/>
          </a:xfrm>
        </p:spPr>
        <p:txBody>
          <a:bodyPr>
            <a:normAutofit lnSpcReduction="10000"/>
          </a:bodyPr>
          <a:lstStyle/>
          <a:p>
            <a:r>
              <a:rPr lang="de-DE" sz="1800" dirty="0"/>
              <a:t>1. wie viele Folien soll es geben? </a:t>
            </a:r>
          </a:p>
          <a:p>
            <a:pPr marL="0" indent="0">
              <a:buNone/>
            </a:pPr>
            <a:r>
              <a:rPr lang="de-DE" sz="1800" dirty="0"/>
              <a:t>	Für mehr --&gt; Folie duplizieren 	(Rechtsklick auf Folie 2)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>
              <a:buAutoNum type="arabicPeriod" startAt="2"/>
            </a:pPr>
            <a:r>
              <a:rPr lang="de-DE" sz="1800" dirty="0"/>
              <a:t>Bild einfügen</a:t>
            </a:r>
          </a:p>
          <a:p>
            <a:pPr marL="457200" lvl="1" indent="0">
              <a:buNone/>
            </a:pPr>
            <a:r>
              <a:rPr lang="de-DE" sz="1400" dirty="0"/>
              <a:t>2.1 Per kopieren/einfügen das Bild über die Kacheln legen</a:t>
            </a:r>
          </a:p>
          <a:p>
            <a:pPr marL="457200" lvl="1" indent="0">
              <a:buNone/>
            </a:pPr>
            <a:r>
              <a:rPr lang="de-DE" sz="1400" dirty="0"/>
              <a:t>2.2 Bild ganz in den Hintergrund legen </a:t>
            </a:r>
          </a:p>
          <a:p>
            <a:pPr marL="457200" lvl="1" indent="0">
              <a:buNone/>
            </a:pPr>
            <a:r>
              <a:rPr lang="de-DE" sz="1400" dirty="0"/>
              <a:t>     (siehe Bild)</a:t>
            </a:r>
          </a:p>
          <a:p>
            <a:pPr marL="457200" lvl="1" indent="0">
              <a:buNone/>
            </a:pPr>
            <a:endParaRPr lang="de-DE" sz="1400" dirty="0"/>
          </a:p>
          <a:p>
            <a:pPr marL="0" lvl="0" indent="0">
              <a:buNone/>
            </a:pPr>
            <a:r>
              <a:rPr lang="de-DE" sz="1800" dirty="0">
                <a:solidFill>
                  <a:prstClr val="black"/>
                </a:solidFill>
              </a:rPr>
              <a:t>3. Bildschirmpräsentation starten und durchklicken</a:t>
            </a:r>
          </a:p>
          <a:p>
            <a:pPr marL="0" lvl="0" indent="0">
              <a:buNone/>
            </a:pPr>
            <a:endParaRPr lang="de-DE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DE" sz="1800" dirty="0">
                <a:solidFill>
                  <a:prstClr val="black"/>
                </a:solidFill>
              </a:rPr>
              <a:t>Viel Spaß!</a:t>
            </a:r>
          </a:p>
          <a:p>
            <a:pPr marL="457200" lvl="1" indent="0">
              <a:buNone/>
            </a:pPr>
            <a:endParaRPr lang="de-DE" sz="1400" dirty="0"/>
          </a:p>
          <a:p>
            <a:pPr marL="457200" lvl="1" indent="0">
              <a:buNone/>
            </a:pPr>
            <a:endParaRPr lang="de-DE" sz="1400" dirty="0"/>
          </a:p>
          <a:p>
            <a:pPr lvl="1"/>
            <a:endParaRPr lang="de-DE" sz="1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7DB2EC-169F-364F-AD70-7BA3A324F0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862"/>
          <a:stretch/>
        </p:blipFill>
        <p:spPr>
          <a:xfrm>
            <a:off x="4648202" y="842962"/>
            <a:ext cx="3869698" cy="2586038"/>
          </a:xfrm>
          <a:prstGeom prst="rect">
            <a:avLst/>
          </a:prstGeom>
          <a:noFill/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0A25C09-CAD4-9A4B-BEAA-D418FEAC48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57" t="9976"/>
          <a:stretch/>
        </p:blipFill>
        <p:spPr>
          <a:xfrm>
            <a:off x="4648202" y="3583399"/>
            <a:ext cx="4157661" cy="308628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A6FD91B-45E3-EE4D-B8DE-DEEF1C35B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558" y="5691600"/>
            <a:ext cx="1086604" cy="9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0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chseck 3"/>
          <p:cNvSpPr/>
          <p:nvPr/>
        </p:nvSpPr>
        <p:spPr>
          <a:xfrm>
            <a:off x="190500" y="26670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echseck 9"/>
          <p:cNvSpPr/>
          <p:nvPr/>
        </p:nvSpPr>
        <p:spPr>
          <a:xfrm>
            <a:off x="190500" y="114744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echseck 10"/>
          <p:cNvSpPr/>
          <p:nvPr/>
        </p:nvSpPr>
        <p:spPr>
          <a:xfrm>
            <a:off x="190500" y="202692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echseck 15"/>
          <p:cNvSpPr/>
          <p:nvPr/>
        </p:nvSpPr>
        <p:spPr>
          <a:xfrm>
            <a:off x="190500" y="290766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echseck 16"/>
          <p:cNvSpPr/>
          <p:nvPr/>
        </p:nvSpPr>
        <p:spPr>
          <a:xfrm>
            <a:off x="190500" y="378714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echseck 21"/>
          <p:cNvSpPr/>
          <p:nvPr/>
        </p:nvSpPr>
        <p:spPr>
          <a:xfrm>
            <a:off x="190500" y="466788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echseck 22"/>
          <p:cNvSpPr/>
          <p:nvPr/>
        </p:nvSpPr>
        <p:spPr>
          <a:xfrm>
            <a:off x="862629" y="-17303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echseck 23"/>
          <p:cNvSpPr/>
          <p:nvPr/>
        </p:nvSpPr>
        <p:spPr>
          <a:xfrm>
            <a:off x="862629" y="70770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echseck 24"/>
          <p:cNvSpPr/>
          <p:nvPr/>
        </p:nvSpPr>
        <p:spPr>
          <a:xfrm>
            <a:off x="862629" y="1587182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echseck 25"/>
          <p:cNvSpPr/>
          <p:nvPr/>
        </p:nvSpPr>
        <p:spPr>
          <a:xfrm>
            <a:off x="862629" y="246792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echseck 26"/>
          <p:cNvSpPr/>
          <p:nvPr/>
        </p:nvSpPr>
        <p:spPr>
          <a:xfrm>
            <a:off x="862629" y="3347402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echseck 27"/>
          <p:cNvSpPr/>
          <p:nvPr/>
        </p:nvSpPr>
        <p:spPr>
          <a:xfrm>
            <a:off x="862629" y="422814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echseck 28"/>
          <p:cNvSpPr/>
          <p:nvPr/>
        </p:nvSpPr>
        <p:spPr>
          <a:xfrm>
            <a:off x="1535145" y="26543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Sechseck 29"/>
          <p:cNvSpPr/>
          <p:nvPr/>
        </p:nvSpPr>
        <p:spPr>
          <a:xfrm>
            <a:off x="1535145" y="114617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echseck 30"/>
          <p:cNvSpPr/>
          <p:nvPr/>
        </p:nvSpPr>
        <p:spPr>
          <a:xfrm>
            <a:off x="1535145" y="202565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Sechseck 31"/>
          <p:cNvSpPr/>
          <p:nvPr/>
        </p:nvSpPr>
        <p:spPr>
          <a:xfrm>
            <a:off x="1535145" y="290639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Sechseck 32"/>
          <p:cNvSpPr/>
          <p:nvPr/>
        </p:nvSpPr>
        <p:spPr>
          <a:xfrm>
            <a:off x="1535145" y="378587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Sechseck 33"/>
          <p:cNvSpPr/>
          <p:nvPr/>
        </p:nvSpPr>
        <p:spPr>
          <a:xfrm>
            <a:off x="1535145" y="466661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Sechseck 34"/>
          <p:cNvSpPr/>
          <p:nvPr/>
        </p:nvSpPr>
        <p:spPr>
          <a:xfrm>
            <a:off x="862629" y="5107622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Sechseck 35"/>
          <p:cNvSpPr/>
          <p:nvPr/>
        </p:nvSpPr>
        <p:spPr>
          <a:xfrm>
            <a:off x="1535145" y="554736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Sechseck 36"/>
          <p:cNvSpPr/>
          <p:nvPr/>
        </p:nvSpPr>
        <p:spPr>
          <a:xfrm>
            <a:off x="190500" y="554736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Sechseck 76"/>
          <p:cNvSpPr/>
          <p:nvPr/>
        </p:nvSpPr>
        <p:spPr>
          <a:xfrm>
            <a:off x="2212149" y="-17303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Sechseck 77"/>
          <p:cNvSpPr/>
          <p:nvPr/>
        </p:nvSpPr>
        <p:spPr>
          <a:xfrm>
            <a:off x="2212149" y="70770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Sechseck 78"/>
          <p:cNvSpPr/>
          <p:nvPr/>
        </p:nvSpPr>
        <p:spPr>
          <a:xfrm>
            <a:off x="2212149" y="158718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Sechseck 79"/>
          <p:cNvSpPr/>
          <p:nvPr/>
        </p:nvSpPr>
        <p:spPr>
          <a:xfrm>
            <a:off x="2212149" y="246792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Sechseck 80"/>
          <p:cNvSpPr/>
          <p:nvPr/>
        </p:nvSpPr>
        <p:spPr>
          <a:xfrm>
            <a:off x="2212149" y="334740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Sechseck 81"/>
          <p:cNvSpPr/>
          <p:nvPr/>
        </p:nvSpPr>
        <p:spPr>
          <a:xfrm>
            <a:off x="2212149" y="422814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Sechseck 83"/>
          <p:cNvSpPr/>
          <p:nvPr/>
        </p:nvSpPr>
        <p:spPr>
          <a:xfrm>
            <a:off x="2884278" y="26797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Sechseck 84"/>
          <p:cNvSpPr/>
          <p:nvPr/>
        </p:nvSpPr>
        <p:spPr>
          <a:xfrm>
            <a:off x="2884278" y="114744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Sechseck 85"/>
          <p:cNvSpPr/>
          <p:nvPr/>
        </p:nvSpPr>
        <p:spPr>
          <a:xfrm>
            <a:off x="2884278" y="202819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Sechseck 86"/>
          <p:cNvSpPr/>
          <p:nvPr/>
        </p:nvSpPr>
        <p:spPr>
          <a:xfrm>
            <a:off x="2884278" y="290766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Sechseck 87"/>
          <p:cNvSpPr/>
          <p:nvPr/>
        </p:nvSpPr>
        <p:spPr>
          <a:xfrm>
            <a:off x="2884278" y="378841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Sechseck 88"/>
          <p:cNvSpPr/>
          <p:nvPr/>
        </p:nvSpPr>
        <p:spPr>
          <a:xfrm>
            <a:off x="3556794" y="-17430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Sechseck 89"/>
          <p:cNvSpPr/>
          <p:nvPr/>
        </p:nvSpPr>
        <p:spPr>
          <a:xfrm>
            <a:off x="3556794" y="70643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Sechseck 90"/>
          <p:cNvSpPr/>
          <p:nvPr/>
        </p:nvSpPr>
        <p:spPr>
          <a:xfrm>
            <a:off x="3556794" y="158591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Sechseck 91"/>
          <p:cNvSpPr/>
          <p:nvPr/>
        </p:nvSpPr>
        <p:spPr>
          <a:xfrm>
            <a:off x="3556794" y="246665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Sechseck 92"/>
          <p:cNvSpPr/>
          <p:nvPr/>
        </p:nvSpPr>
        <p:spPr>
          <a:xfrm>
            <a:off x="3556794" y="334613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Sechseck 93"/>
          <p:cNvSpPr/>
          <p:nvPr/>
        </p:nvSpPr>
        <p:spPr>
          <a:xfrm>
            <a:off x="3556794" y="422687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Sechseck 94"/>
          <p:cNvSpPr/>
          <p:nvPr/>
        </p:nvSpPr>
        <p:spPr>
          <a:xfrm>
            <a:off x="2884278" y="466788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Sechseck 95"/>
          <p:cNvSpPr/>
          <p:nvPr/>
        </p:nvSpPr>
        <p:spPr>
          <a:xfrm>
            <a:off x="3556794" y="510762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Sechseck 96"/>
          <p:cNvSpPr/>
          <p:nvPr/>
        </p:nvSpPr>
        <p:spPr>
          <a:xfrm>
            <a:off x="2212149" y="510762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Sechseck 97"/>
          <p:cNvSpPr/>
          <p:nvPr/>
        </p:nvSpPr>
        <p:spPr>
          <a:xfrm>
            <a:off x="2884278" y="554609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Sechseck 43"/>
          <p:cNvSpPr/>
          <p:nvPr/>
        </p:nvSpPr>
        <p:spPr>
          <a:xfrm>
            <a:off x="862629" y="598836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Sechseck 44"/>
          <p:cNvSpPr/>
          <p:nvPr/>
        </p:nvSpPr>
        <p:spPr>
          <a:xfrm>
            <a:off x="2212149" y="598709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Sechseck 45"/>
          <p:cNvSpPr/>
          <p:nvPr/>
        </p:nvSpPr>
        <p:spPr>
          <a:xfrm>
            <a:off x="3556794" y="598709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Sechseck 46"/>
          <p:cNvSpPr/>
          <p:nvPr/>
        </p:nvSpPr>
        <p:spPr>
          <a:xfrm>
            <a:off x="2884278" y="6406074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Sechseck 47"/>
          <p:cNvSpPr/>
          <p:nvPr/>
        </p:nvSpPr>
        <p:spPr>
          <a:xfrm>
            <a:off x="1535145" y="6416804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Sechseck 48"/>
          <p:cNvSpPr/>
          <p:nvPr/>
        </p:nvSpPr>
        <p:spPr>
          <a:xfrm>
            <a:off x="190500" y="642683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Sechseck 49"/>
          <p:cNvSpPr/>
          <p:nvPr/>
        </p:nvSpPr>
        <p:spPr>
          <a:xfrm>
            <a:off x="1535145" y="-61150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Sechseck 51"/>
          <p:cNvSpPr/>
          <p:nvPr/>
        </p:nvSpPr>
        <p:spPr>
          <a:xfrm>
            <a:off x="2884278" y="-61404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Sechseck 52"/>
          <p:cNvSpPr/>
          <p:nvPr/>
        </p:nvSpPr>
        <p:spPr>
          <a:xfrm>
            <a:off x="190500" y="-619979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Sechseck 53"/>
          <p:cNvSpPr/>
          <p:nvPr/>
        </p:nvSpPr>
        <p:spPr>
          <a:xfrm>
            <a:off x="4216124" y="26670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Sechseck 54"/>
          <p:cNvSpPr/>
          <p:nvPr/>
        </p:nvSpPr>
        <p:spPr>
          <a:xfrm>
            <a:off x="4216124" y="114744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Sechseck 55"/>
          <p:cNvSpPr/>
          <p:nvPr/>
        </p:nvSpPr>
        <p:spPr>
          <a:xfrm>
            <a:off x="4216124" y="202692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Sechseck 56"/>
          <p:cNvSpPr/>
          <p:nvPr/>
        </p:nvSpPr>
        <p:spPr>
          <a:xfrm>
            <a:off x="4216124" y="290766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Sechseck 57"/>
          <p:cNvSpPr/>
          <p:nvPr/>
        </p:nvSpPr>
        <p:spPr>
          <a:xfrm>
            <a:off x="4216124" y="378714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Sechseck 58"/>
          <p:cNvSpPr/>
          <p:nvPr/>
        </p:nvSpPr>
        <p:spPr>
          <a:xfrm>
            <a:off x="4216124" y="466788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Sechseck 59"/>
          <p:cNvSpPr/>
          <p:nvPr/>
        </p:nvSpPr>
        <p:spPr>
          <a:xfrm>
            <a:off x="4888253" y="-17303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Sechseck 60"/>
          <p:cNvSpPr/>
          <p:nvPr/>
        </p:nvSpPr>
        <p:spPr>
          <a:xfrm>
            <a:off x="4888253" y="70770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Sechseck 61"/>
          <p:cNvSpPr/>
          <p:nvPr/>
        </p:nvSpPr>
        <p:spPr>
          <a:xfrm>
            <a:off x="4888253" y="1587182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Sechseck 62"/>
          <p:cNvSpPr/>
          <p:nvPr/>
        </p:nvSpPr>
        <p:spPr>
          <a:xfrm>
            <a:off x="4888253" y="246792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Sechseck 63"/>
          <p:cNvSpPr/>
          <p:nvPr/>
        </p:nvSpPr>
        <p:spPr>
          <a:xfrm>
            <a:off x="4875454" y="335743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Sechseck 64"/>
          <p:cNvSpPr/>
          <p:nvPr/>
        </p:nvSpPr>
        <p:spPr>
          <a:xfrm>
            <a:off x="4888253" y="422814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Sechseck 65"/>
          <p:cNvSpPr/>
          <p:nvPr/>
        </p:nvSpPr>
        <p:spPr>
          <a:xfrm>
            <a:off x="5560769" y="26543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Sechseck 66"/>
          <p:cNvSpPr/>
          <p:nvPr/>
        </p:nvSpPr>
        <p:spPr>
          <a:xfrm>
            <a:off x="5560769" y="114617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Sechseck 67"/>
          <p:cNvSpPr/>
          <p:nvPr/>
        </p:nvSpPr>
        <p:spPr>
          <a:xfrm>
            <a:off x="5560769" y="202565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Sechseck 68"/>
          <p:cNvSpPr/>
          <p:nvPr/>
        </p:nvSpPr>
        <p:spPr>
          <a:xfrm>
            <a:off x="5560769" y="290639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Sechseck 69"/>
          <p:cNvSpPr/>
          <p:nvPr/>
        </p:nvSpPr>
        <p:spPr>
          <a:xfrm>
            <a:off x="5560769" y="378587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Sechseck 70"/>
          <p:cNvSpPr/>
          <p:nvPr/>
        </p:nvSpPr>
        <p:spPr>
          <a:xfrm>
            <a:off x="5560769" y="466661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Sechseck 71"/>
          <p:cNvSpPr/>
          <p:nvPr/>
        </p:nvSpPr>
        <p:spPr>
          <a:xfrm>
            <a:off x="4888253" y="5107622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Sechseck 72"/>
          <p:cNvSpPr/>
          <p:nvPr/>
        </p:nvSpPr>
        <p:spPr>
          <a:xfrm>
            <a:off x="5560769" y="554736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Sechseck 73"/>
          <p:cNvSpPr/>
          <p:nvPr/>
        </p:nvSpPr>
        <p:spPr>
          <a:xfrm>
            <a:off x="4216124" y="554736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Sechseck 74"/>
          <p:cNvSpPr/>
          <p:nvPr/>
        </p:nvSpPr>
        <p:spPr>
          <a:xfrm>
            <a:off x="6237773" y="-17303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Sechseck 75"/>
          <p:cNvSpPr/>
          <p:nvPr/>
        </p:nvSpPr>
        <p:spPr>
          <a:xfrm>
            <a:off x="6237773" y="70770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Sechseck 82"/>
          <p:cNvSpPr/>
          <p:nvPr/>
        </p:nvSpPr>
        <p:spPr>
          <a:xfrm>
            <a:off x="6237773" y="158718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Sechseck 98"/>
          <p:cNvSpPr/>
          <p:nvPr/>
        </p:nvSpPr>
        <p:spPr>
          <a:xfrm>
            <a:off x="6237773" y="246792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Sechseck 99"/>
          <p:cNvSpPr/>
          <p:nvPr/>
        </p:nvSpPr>
        <p:spPr>
          <a:xfrm>
            <a:off x="6237773" y="334740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Sechseck 100"/>
          <p:cNvSpPr/>
          <p:nvPr/>
        </p:nvSpPr>
        <p:spPr>
          <a:xfrm>
            <a:off x="6237773" y="422814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Sechseck 101"/>
          <p:cNvSpPr/>
          <p:nvPr/>
        </p:nvSpPr>
        <p:spPr>
          <a:xfrm>
            <a:off x="6909902" y="26797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Sechseck 102"/>
          <p:cNvSpPr/>
          <p:nvPr/>
        </p:nvSpPr>
        <p:spPr>
          <a:xfrm>
            <a:off x="6909902" y="114744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Sechseck 103"/>
          <p:cNvSpPr/>
          <p:nvPr/>
        </p:nvSpPr>
        <p:spPr>
          <a:xfrm>
            <a:off x="6909902" y="202819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Sechseck 104"/>
          <p:cNvSpPr/>
          <p:nvPr/>
        </p:nvSpPr>
        <p:spPr>
          <a:xfrm>
            <a:off x="6909902" y="290766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Sechseck 105"/>
          <p:cNvSpPr/>
          <p:nvPr/>
        </p:nvSpPr>
        <p:spPr>
          <a:xfrm>
            <a:off x="6909902" y="378841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Sechseck 106"/>
          <p:cNvSpPr/>
          <p:nvPr/>
        </p:nvSpPr>
        <p:spPr>
          <a:xfrm>
            <a:off x="7582418" y="-17430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" name="Sechseck 107"/>
          <p:cNvSpPr/>
          <p:nvPr/>
        </p:nvSpPr>
        <p:spPr>
          <a:xfrm>
            <a:off x="7582418" y="70643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Sechseck 108"/>
          <p:cNvSpPr/>
          <p:nvPr/>
        </p:nvSpPr>
        <p:spPr>
          <a:xfrm>
            <a:off x="7582418" y="158591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Sechseck 109"/>
          <p:cNvSpPr/>
          <p:nvPr/>
        </p:nvSpPr>
        <p:spPr>
          <a:xfrm>
            <a:off x="7582418" y="246665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Sechseck 110"/>
          <p:cNvSpPr/>
          <p:nvPr/>
        </p:nvSpPr>
        <p:spPr>
          <a:xfrm>
            <a:off x="7582418" y="334613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Sechseck 111"/>
          <p:cNvSpPr/>
          <p:nvPr/>
        </p:nvSpPr>
        <p:spPr>
          <a:xfrm>
            <a:off x="7582418" y="422687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Sechseck 112"/>
          <p:cNvSpPr/>
          <p:nvPr/>
        </p:nvSpPr>
        <p:spPr>
          <a:xfrm>
            <a:off x="6909902" y="466788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Sechseck 113"/>
          <p:cNvSpPr/>
          <p:nvPr/>
        </p:nvSpPr>
        <p:spPr>
          <a:xfrm>
            <a:off x="7582418" y="510762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Sechseck 114"/>
          <p:cNvSpPr/>
          <p:nvPr/>
        </p:nvSpPr>
        <p:spPr>
          <a:xfrm>
            <a:off x="6237773" y="510762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Sechseck 115"/>
          <p:cNvSpPr/>
          <p:nvPr/>
        </p:nvSpPr>
        <p:spPr>
          <a:xfrm>
            <a:off x="6909902" y="554609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Sechseck 116"/>
          <p:cNvSpPr/>
          <p:nvPr/>
        </p:nvSpPr>
        <p:spPr>
          <a:xfrm>
            <a:off x="4888253" y="596633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Sechseck 117"/>
          <p:cNvSpPr/>
          <p:nvPr/>
        </p:nvSpPr>
        <p:spPr>
          <a:xfrm>
            <a:off x="6237773" y="598709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Sechseck 118"/>
          <p:cNvSpPr/>
          <p:nvPr/>
        </p:nvSpPr>
        <p:spPr>
          <a:xfrm>
            <a:off x="7582418" y="598709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Sechseck 119"/>
          <p:cNvSpPr/>
          <p:nvPr/>
        </p:nvSpPr>
        <p:spPr>
          <a:xfrm>
            <a:off x="6909902" y="6406074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Sechseck 120"/>
          <p:cNvSpPr/>
          <p:nvPr/>
        </p:nvSpPr>
        <p:spPr>
          <a:xfrm>
            <a:off x="5560769" y="6416804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Sechseck 121"/>
          <p:cNvSpPr/>
          <p:nvPr/>
        </p:nvSpPr>
        <p:spPr>
          <a:xfrm>
            <a:off x="4240188" y="642810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Sechseck 122"/>
          <p:cNvSpPr/>
          <p:nvPr/>
        </p:nvSpPr>
        <p:spPr>
          <a:xfrm>
            <a:off x="5560769" y="-61150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Sechseck 123"/>
          <p:cNvSpPr/>
          <p:nvPr/>
        </p:nvSpPr>
        <p:spPr>
          <a:xfrm>
            <a:off x="6909902" y="-61404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Sechseck 124"/>
          <p:cNvSpPr/>
          <p:nvPr/>
        </p:nvSpPr>
        <p:spPr>
          <a:xfrm>
            <a:off x="4216124" y="-619979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6" name="Sechseck 125"/>
          <p:cNvSpPr/>
          <p:nvPr/>
        </p:nvSpPr>
        <p:spPr>
          <a:xfrm>
            <a:off x="8264525" y="26924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7" name="Sechseck 126"/>
          <p:cNvSpPr/>
          <p:nvPr/>
        </p:nvSpPr>
        <p:spPr>
          <a:xfrm>
            <a:off x="8264525" y="114871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Sechseck 127"/>
          <p:cNvSpPr/>
          <p:nvPr/>
        </p:nvSpPr>
        <p:spPr>
          <a:xfrm>
            <a:off x="8264525" y="202946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Sechseck 128"/>
          <p:cNvSpPr/>
          <p:nvPr/>
        </p:nvSpPr>
        <p:spPr>
          <a:xfrm>
            <a:off x="8264525" y="290893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Sechseck 129"/>
          <p:cNvSpPr/>
          <p:nvPr/>
        </p:nvSpPr>
        <p:spPr>
          <a:xfrm>
            <a:off x="8264525" y="378968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1" name="Sechseck 130"/>
          <p:cNvSpPr/>
          <p:nvPr/>
        </p:nvSpPr>
        <p:spPr>
          <a:xfrm>
            <a:off x="8937041" y="-17303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Sechseck 131"/>
          <p:cNvSpPr/>
          <p:nvPr/>
        </p:nvSpPr>
        <p:spPr>
          <a:xfrm>
            <a:off x="8937041" y="70770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Sechseck 132"/>
          <p:cNvSpPr/>
          <p:nvPr/>
        </p:nvSpPr>
        <p:spPr>
          <a:xfrm>
            <a:off x="8937041" y="158718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Sechseck 133"/>
          <p:cNvSpPr/>
          <p:nvPr/>
        </p:nvSpPr>
        <p:spPr>
          <a:xfrm>
            <a:off x="8937041" y="246792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Sechseck 134"/>
          <p:cNvSpPr/>
          <p:nvPr/>
        </p:nvSpPr>
        <p:spPr>
          <a:xfrm>
            <a:off x="8937041" y="334740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6" name="Sechseck 135"/>
          <p:cNvSpPr/>
          <p:nvPr/>
        </p:nvSpPr>
        <p:spPr>
          <a:xfrm>
            <a:off x="8937041" y="422814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7" name="Sechseck 136"/>
          <p:cNvSpPr/>
          <p:nvPr/>
        </p:nvSpPr>
        <p:spPr>
          <a:xfrm>
            <a:off x="8264525" y="466915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8" name="Sechseck 137"/>
          <p:cNvSpPr/>
          <p:nvPr/>
        </p:nvSpPr>
        <p:spPr>
          <a:xfrm>
            <a:off x="8937041" y="510889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9" name="Sechseck 138"/>
          <p:cNvSpPr/>
          <p:nvPr/>
        </p:nvSpPr>
        <p:spPr>
          <a:xfrm>
            <a:off x="8264525" y="554736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0" name="Sechseck 139"/>
          <p:cNvSpPr/>
          <p:nvPr/>
        </p:nvSpPr>
        <p:spPr>
          <a:xfrm>
            <a:off x="8937041" y="598836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1" name="Sechseck 140"/>
          <p:cNvSpPr/>
          <p:nvPr/>
        </p:nvSpPr>
        <p:spPr>
          <a:xfrm>
            <a:off x="8264525" y="6407344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2" name="Sechseck 141"/>
          <p:cNvSpPr/>
          <p:nvPr/>
        </p:nvSpPr>
        <p:spPr>
          <a:xfrm>
            <a:off x="8264525" y="-61277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3" name="Sechseck 142"/>
          <p:cNvSpPr/>
          <p:nvPr/>
        </p:nvSpPr>
        <p:spPr>
          <a:xfrm>
            <a:off x="-472457" y="-17176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4" name="Sechseck 143"/>
          <p:cNvSpPr/>
          <p:nvPr/>
        </p:nvSpPr>
        <p:spPr>
          <a:xfrm>
            <a:off x="-472457" y="70897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5" name="Sechseck 144"/>
          <p:cNvSpPr/>
          <p:nvPr/>
        </p:nvSpPr>
        <p:spPr>
          <a:xfrm>
            <a:off x="-472457" y="1588452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6" name="Sechseck 145"/>
          <p:cNvSpPr/>
          <p:nvPr/>
        </p:nvSpPr>
        <p:spPr>
          <a:xfrm>
            <a:off x="-472457" y="246919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7" name="Sechseck 146"/>
          <p:cNvSpPr/>
          <p:nvPr/>
        </p:nvSpPr>
        <p:spPr>
          <a:xfrm>
            <a:off x="-472457" y="3348672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Sechseck 147"/>
          <p:cNvSpPr/>
          <p:nvPr/>
        </p:nvSpPr>
        <p:spPr>
          <a:xfrm>
            <a:off x="-472457" y="422941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9" name="Sechseck 148"/>
          <p:cNvSpPr/>
          <p:nvPr/>
        </p:nvSpPr>
        <p:spPr>
          <a:xfrm>
            <a:off x="-472457" y="5108892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0" name="Sechseck 149"/>
          <p:cNvSpPr/>
          <p:nvPr/>
        </p:nvSpPr>
        <p:spPr>
          <a:xfrm>
            <a:off x="-472457" y="6004559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10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1" grpId="0" animBg="1"/>
      <p:bldP spid="32" grpId="0" animBg="1"/>
      <p:bldP spid="34" grpId="0" animBg="1"/>
      <p:bldP spid="81" grpId="0" animBg="1"/>
      <p:bldP spid="82" grpId="0" animBg="1"/>
      <p:bldP spid="85" grpId="0" animBg="1"/>
      <p:bldP spid="87" grpId="0" animBg="1"/>
      <p:bldP spid="88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76" grpId="0" animBg="1"/>
      <p:bldP spid="83" grpId="0" animBg="1"/>
      <p:bldP spid="100" grpId="0" animBg="1"/>
      <p:bldP spid="101" grpId="0" animBg="1"/>
      <p:bldP spid="104" grpId="0" animBg="1"/>
      <p:bldP spid="105" grpId="0" animBg="1"/>
      <p:bldP spid="106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chseck 3"/>
          <p:cNvSpPr/>
          <p:nvPr/>
        </p:nvSpPr>
        <p:spPr>
          <a:xfrm>
            <a:off x="190500" y="26670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echseck 9"/>
          <p:cNvSpPr/>
          <p:nvPr/>
        </p:nvSpPr>
        <p:spPr>
          <a:xfrm>
            <a:off x="190500" y="114744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echseck 10"/>
          <p:cNvSpPr/>
          <p:nvPr/>
        </p:nvSpPr>
        <p:spPr>
          <a:xfrm>
            <a:off x="190500" y="202692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echseck 15"/>
          <p:cNvSpPr/>
          <p:nvPr/>
        </p:nvSpPr>
        <p:spPr>
          <a:xfrm>
            <a:off x="190500" y="290766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echseck 16"/>
          <p:cNvSpPr/>
          <p:nvPr/>
        </p:nvSpPr>
        <p:spPr>
          <a:xfrm>
            <a:off x="190500" y="378714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echseck 21"/>
          <p:cNvSpPr/>
          <p:nvPr/>
        </p:nvSpPr>
        <p:spPr>
          <a:xfrm>
            <a:off x="190500" y="466788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echseck 22"/>
          <p:cNvSpPr/>
          <p:nvPr/>
        </p:nvSpPr>
        <p:spPr>
          <a:xfrm>
            <a:off x="862629" y="-17303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echseck 23"/>
          <p:cNvSpPr/>
          <p:nvPr/>
        </p:nvSpPr>
        <p:spPr>
          <a:xfrm>
            <a:off x="862629" y="70770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echseck 24"/>
          <p:cNvSpPr/>
          <p:nvPr/>
        </p:nvSpPr>
        <p:spPr>
          <a:xfrm>
            <a:off x="862629" y="1587182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echseck 25"/>
          <p:cNvSpPr/>
          <p:nvPr/>
        </p:nvSpPr>
        <p:spPr>
          <a:xfrm>
            <a:off x="862629" y="246792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echseck 26"/>
          <p:cNvSpPr/>
          <p:nvPr/>
        </p:nvSpPr>
        <p:spPr>
          <a:xfrm>
            <a:off x="862629" y="3347402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echseck 27"/>
          <p:cNvSpPr/>
          <p:nvPr/>
        </p:nvSpPr>
        <p:spPr>
          <a:xfrm>
            <a:off x="862629" y="422814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echseck 28"/>
          <p:cNvSpPr/>
          <p:nvPr/>
        </p:nvSpPr>
        <p:spPr>
          <a:xfrm>
            <a:off x="1535145" y="26543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Sechseck 29"/>
          <p:cNvSpPr/>
          <p:nvPr/>
        </p:nvSpPr>
        <p:spPr>
          <a:xfrm>
            <a:off x="1535145" y="114617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echseck 30"/>
          <p:cNvSpPr/>
          <p:nvPr/>
        </p:nvSpPr>
        <p:spPr>
          <a:xfrm>
            <a:off x="1535145" y="202565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Sechseck 31"/>
          <p:cNvSpPr/>
          <p:nvPr/>
        </p:nvSpPr>
        <p:spPr>
          <a:xfrm>
            <a:off x="1535145" y="290639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Sechseck 32"/>
          <p:cNvSpPr/>
          <p:nvPr/>
        </p:nvSpPr>
        <p:spPr>
          <a:xfrm>
            <a:off x="1535145" y="378587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Sechseck 33"/>
          <p:cNvSpPr/>
          <p:nvPr/>
        </p:nvSpPr>
        <p:spPr>
          <a:xfrm>
            <a:off x="1535145" y="466661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Sechseck 34"/>
          <p:cNvSpPr/>
          <p:nvPr/>
        </p:nvSpPr>
        <p:spPr>
          <a:xfrm>
            <a:off x="862629" y="5107622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Sechseck 35"/>
          <p:cNvSpPr/>
          <p:nvPr/>
        </p:nvSpPr>
        <p:spPr>
          <a:xfrm>
            <a:off x="1535145" y="554736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Sechseck 36"/>
          <p:cNvSpPr/>
          <p:nvPr/>
        </p:nvSpPr>
        <p:spPr>
          <a:xfrm>
            <a:off x="190500" y="554736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Sechseck 76"/>
          <p:cNvSpPr/>
          <p:nvPr/>
        </p:nvSpPr>
        <p:spPr>
          <a:xfrm>
            <a:off x="2212149" y="-17303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Sechseck 77"/>
          <p:cNvSpPr/>
          <p:nvPr/>
        </p:nvSpPr>
        <p:spPr>
          <a:xfrm>
            <a:off x="2212149" y="70770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Sechseck 78"/>
          <p:cNvSpPr/>
          <p:nvPr/>
        </p:nvSpPr>
        <p:spPr>
          <a:xfrm>
            <a:off x="2212149" y="158718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Sechseck 79"/>
          <p:cNvSpPr/>
          <p:nvPr/>
        </p:nvSpPr>
        <p:spPr>
          <a:xfrm>
            <a:off x="2212149" y="246792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Sechseck 80"/>
          <p:cNvSpPr/>
          <p:nvPr/>
        </p:nvSpPr>
        <p:spPr>
          <a:xfrm>
            <a:off x="2212149" y="334740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Sechseck 81"/>
          <p:cNvSpPr/>
          <p:nvPr/>
        </p:nvSpPr>
        <p:spPr>
          <a:xfrm>
            <a:off x="2212149" y="422814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Sechseck 83"/>
          <p:cNvSpPr/>
          <p:nvPr/>
        </p:nvSpPr>
        <p:spPr>
          <a:xfrm>
            <a:off x="2884278" y="26797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Sechseck 84"/>
          <p:cNvSpPr/>
          <p:nvPr/>
        </p:nvSpPr>
        <p:spPr>
          <a:xfrm>
            <a:off x="2884278" y="114744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Sechseck 85"/>
          <p:cNvSpPr/>
          <p:nvPr/>
        </p:nvSpPr>
        <p:spPr>
          <a:xfrm>
            <a:off x="2884278" y="202819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Sechseck 86"/>
          <p:cNvSpPr/>
          <p:nvPr/>
        </p:nvSpPr>
        <p:spPr>
          <a:xfrm>
            <a:off x="2884278" y="290766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Sechseck 87"/>
          <p:cNvSpPr/>
          <p:nvPr/>
        </p:nvSpPr>
        <p:spPr>
          <a:xfrm>
            <a:off x="2884278" y="378841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Sechseck 88"/>
          <p:cNvSpPr/>
          <p:nvPr/>
        </p:nvSpPr>
        <p:spPr>
          <a:xfrm>
            <a:off x="3556794" y="-17430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Sechseck 89"/>
          <p:cNvSpPr/>
          <p:nvPr/>
        </p:nvSpPr>
        <p:spPr>
          <a:xfrm>
            <a:off x="3556794" y="70643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Sechseck 90"/>
          <p:cNvSpPr/>
          <p:nvPr/>
        </p:nvSpPr>
        <p:spPr>
          <a:xfrm>
            <a:off x="3556794" y="158591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Sechseck 91"/>
          <p:cNvSpPr/>
          <p:nvPr/>
        </p:nvSpPr>
        <p:spPr>
          <a:xfrm>
            <a:off x="3556794" y="246665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Sechseck 92"/>
          <p:cNvSpPr/>
          <p:nvPr/>
        </p:nvSpPr>
        <p:spPr>
          <a:xfrm>
            <a:off x="3556794" y="334613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Sechseck 93"/>
          <p:cNvSpPr/>
          <p:nvPr/>
        </p:nvSpPr>
        <p:spPr>
          <a:xfrm>
            <a:off x="3556794" y="422687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Sechseck 94"/>
          <p:cNvSpPr/>
          <p:nvPr/>
        </p:nvSpPr>
        <p:spPr>
          <a:xfrm>
            <a:off x="2884278" y="466788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Sechseck 95"/>
          <p:cNvSpPr/>
          <p:nvPr/>
        </p:nvSpPr>
        <p:spPr>
          <a:xfrm>
            <a:off x="3556794" y="510762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Sechseck 96"/>
          <p:cNvSpPr/>
          <p:nvPr/>
        </p:nvSpPr>
        <p:spPr>
          <a:xfrm>
            <a:off x="2212149" y="510762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Sechseck 97"/>
          <p:cNvSpPr/>
          <p:nvPr/>
        </p:nvSpPr>
        <p:spPr>
          <a:xfrm>
            <a:off x="2884278" y="554609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Sechseck 43"/>
          <p:cNvSpPr/>
          <p:nvPr/>
        </p:nvSpPr>
        <p:spPr>
          <a:xfrm>
            <a:off x="862629" y="598836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Sechseck 44"/>
          <p:cNvSpPr/>
          <p:nvPr/>
        </p:nvSpPr>
        <p:spPr>
          <a:xfrm>
            <a:off x="2212149" y="598709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Sechseck 45"/>
          <p:cNvSpPr/>
          <p:nvPr/>
        </p:nvSpPr>
        <p:spPr>
          <a:xfrm>
            <a:off x="3556794" y="598709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Sechseck 46"/>
          <p:cNvSpPr/>
          <p:nvPr/>
        </p:nvSpPr>
        <p:spPr>
          <a:xfrm>
            <a:off x="2884278" y="6406074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Sechseck 47"/>
          <p:cNvSpPr/>
          <p:nvPr/>
        </p:nvSpPr>
        <p:spPr>
          <a:xfrm>
            <a:off x="1535145" y="6416804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Sechseck 48"/>
          <p:cNvSpPr/>
          <p:nvPr/>
        </p:nvSpPr>
        <p:spPr>
          <a:xfrm>
            <a:off x="190500" y="642683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Sechseck 49"/>
          <p:cNvSpPr/>
          <p:nvPr/>
        </p:nvSpPr>
        <p:spPr>
          <a:xfrm>
            <a:off x="1535145" y="-61150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Sechseck 51"/>
          <p:cNvSpPr/>
          <p:nvPr/>
        </p:nvSpPr>
        <p:spPr>
          <a:xfrm>
            <a:off x="2884278" y="-61404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Sechseck 52"/>
          <p:cNvSpPr/>
          <p:nvPr/>
        </p:nvSpPr>
        <p:spPr>
          <a:xfrm>
            <a:off x="190500" y="-619979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Sechseck 53"/>
          <p:cNvSpPr/>
          <p:nvPr/>
        </p:nvSpPr>
        <p:spPr>
          <a:xfrm>
            <a:off x="4216124" y="26670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Sechseck 54"/>
          <p:cNvSpPr/>
          <p:nvPr/>
        </p:nvSpPr>
        <p:spPr>
          <a:xfrm>
            <a:off x="4216124" y="114744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Sechseck 55"/>
          <p:cNvSpPr/>
          <p:nvPr/>
        </p:nvSpPr>
        <p:spPr>
          <a:xfrm>
            <a:off x="4216124" y="202692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Sechseck 56"/>
          <p:cNvSpPr/>
          <p:nvPr/>
        </p:nvSpPr>
        <p:spPr>
          <a:xfrm>
            <a:off x="4216124" y="290766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Sechseck 57"/>
          <p:cNvSpPr/>
          <p:nvPr/>
        </p:nvSpPr>
        <p:spPr>
          <a:xfrm>
            <a:off x="4216124" y="378714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Sechseck 58"/>
          <p:cNvSpPr/>
          <p:nvPr/>
        </p:nvSpPr>
        <p:spPr>
          <a:xfrm>
            <a:off x="4216124" y="466788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Sechseck 59"/>
          <p:cNvSpPr/>
          <p:nvPr/>
        </p:nvSpPr>
        <p:spPr>
          <a:xfrm>
            <a:off x="4888253" y="-17303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Sechseck 60"/>
          <p:cNvSpPr/>
          <p:nvPr/>
        </p:nvSpPr>
        <p:spPr>
          <a:xfrm>
            <a:off x="4888253" y="70770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Sechseck 61"/>
          <p:cNvSpPr/>
          <p:nvPr/>
        </p:nvSpPr>
        <p:spPr>
          <a:xfrm>
            <a:off x="4888253" y="1587182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Sechseck 62"/>
          <p:cNvSpPr/>
          <p:nvPr/>
        </p:nvSpPr>
        <p:spPr>
          <a:xfrm>
            <a:off x="4888253" y="246792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Sechseck 63"/>
          <p:cNvSpPr/>
          <p:nvPr/>
        </p:nvSpPr>
        <p:spPr>
          <a:xfrm>
            <a:off x="4875454" y="335743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Sechseck 64"/>
          <p:cNvSpPr/>
          <p:nvPr/>
        </p:nvSpPr>
        <p:spPr>
          <a:xfrm>
            <a:off x="4888253" y="422814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Sechseck 65"/>
          <p:cNvSpPr/>
          <p:nvPr/>
        </p:nvSpPr>
        <p:spPr>
          <a:xfrm>
            <a:off x="5560769" y="26543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Sechseck 66"/>
          <p:cNvSpPr/>
          <p:nvPr/>
        </p:nvSpPr>
        <p:spPr>
          <a:xfrm>
            <a:off x="5560769" y="114617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Sechseck 67"/>
          <p:cNvSpPr/>
          <p:nvPr/>
        </p:nvSpPr>
        <p:spPr>
          <a:xfrm>
            <a:off x="5560769" y="202565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Sechseck 68"/>
          <p:cNvSpPr/>
          <p:nvPr/>
        </p:nvSpPr>
        <p:spPr>
          <a:xfrm>
            <a:off x="5560769" y="290639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Sechseck 69"/>
          <p:cNvSpPr/>
          <p:nvPr/>
        </p:nvSpPr>
        <p:spPr>
          <a:xfrm>
            <a:off x="5560769" y="378587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Sechseck 70"/>
          <p:cNvSpPr/>
          <p:nvPr/>
        </p:nvSpPr>
        <p:spPr>
          <a:xfrm>
            <a:off x="5560769" y="466661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Sechseck 71"/>
          <p:cNvSpPr/>
          <p:nvPr/>
        </p:nvSpPr>
        <p:spPr>
          <a:xfrm>
            <a:off x="4888253" y="5107622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Sechseck 72"/>
          <p:cNvSpPr/>
          <p:nvPr/>
        </p:nvSpPr>
        <p:spPr>
          <a:xfrm>
            <a:off x="5560769" y="554736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Sechseck 73"/>
          <p:cNvSpPr/>
          <p:nvPr/>
        </p:nvSpPr>
        <p:spPr>
          <a:xfrm>
            <a:off x="4216124" y="554736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Sechseck 74"/>
          <p:cNvSpPr/>
          <p:nvPr/>
        </p:nvSpPr>
        <p:spPr>
          <a:xfrm>
            <a:off x="6237773" y="-17303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Sechseck 75"/>
          <p:cNvSpPr/>
          <p:nvPr/>
        </p:nvSpPr>
        <p:spPr>
          <a:xfrm>
            <a:off x="6237773" y="70770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Sechseck 82"/>
          <p:cNvSpPr/>
          <p:nvPr/>
        </p:nvSpPr>
        <p:spPr>
          <a:xfrm>
            <a:off x="6237773" y="158718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Sechseck 98"/>
          <p:cNvSpPr/>
          <p:nvPr/>
        </p:nvSpPr>
        <p:spPr>
          <a:xfrm>
            <a:off x="6237773" y="246792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Sechseck 99"/>
          <p:cNvSpPr/>
          <p:nvPr/>
        </p:nvSpPr>
        <p:spPr>
          <a:xfrm>
            <a:off x="6237773" y="334740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Sechseck 100"/>
          <p:cNvSpPr/>
          <p:nvPr/>
        </p:nvSpPr>
        <p:spPr>
          <a:xfrm>
            <a:off x="6237773" y="422814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Sechseck 101"/>
          <p:cNvSpPr/>
          <p:nvPr/>
        </p:nvSpPr>
        <p:spPr>
          <a:xfrm>
            <a:off x="6909902" y="26797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Sechseck 102"/>
          <p:cNvSpPr/>
          <p:nvPr/>
        </p:nvSpPr>
        <p:spPr>
          <a:xfrm>
            <a:off x="6909902" y="114744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Sechseck 103"/>
          <p:cNvSpPr/>
          <p:nvPr/>
        </p:nvSpPr>
        <p:spPr>
          <a:xfrm>
            <a:off x="6909902" y="202819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Sechseck 104"/>
          <p:cNvSpPr/>
          <p:nvPr/>
        </p:nvSpPr>
        <p:spPr>
          <a:xfrm>
            <a:off x="6909902" y="290766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Sechseck 105"/>
          <p:cNvSpPr/>
          <p:nvPr/>
        </p:nvSpPr>
        <p:spPr>
          <a:xfrm>
            <a:off x="6909902" y="378841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Sechseck 106"/>
          <p:cNvSpPr/>
          <p:nvPr/>
        </p:nvSpPr>
        <p:spPr>
          <a:xfrm>
            <a:off x="7582418" y="-17430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" name="Sechseck 107"/>
          <p:cNvSpPr/>
          <p:nvPr/>
        </p:nvSpPr>
        <p:spPr>
          <a:xfrm>
            <a:off x="7582418" y="70643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Sechseck 108"/>
          <p:cNvSpPr/>
          <p:nvPr/>
        </p:nvSpPr>
        <p:spPr>
          <a:xfrm>
            <a:off x="7582418" y="158591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Sechseck 109"/>
          <p:cNvSpPr/>
          <p:nvPr/>
        </p:nvSpPr>
        <p:spPr>
          <a:xfrm>
            <a:off x="7582418" y="246665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Sechseck 110"/>
          <p:cNvSpPr/>
          <p:nvPr/>
        </p:nvSpPr>
        <p:spPr>
          <a:xfrm>
            <a:off x="7582418" y="334613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Sechseck 111"/>
          <p:cNvSpPr/>
          <p:nvPr/>
        </p:nvSpPr>
        <p:spPr>
          <a:xfrm>
            <a:off x="7582418" y="422687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Sechseck 112"/>
          <p:cNvSpPr/>
          <p:nvPr/>
        </p:nvSpPr>
        <p:spPr>
          <a:xfrm>
            <a:off x="6909902" y="466788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Sechseck 113"/>
          <p:cNvSpPr/>
          <p:nvPr/>
        </p:nvSpPr>
        <p:spPr>
          <a:xfrm>
            <a:off x="7582418" y="510762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Sechseck 114"/>
          <p:cNvSpPr/>
          <p:nvPr/>
        </p:nvSpPr>
        <p:spPr>
          <a:xfrm>
            <a:off x="6237773" y="510762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Sechseck 115"/>
          <p:cNvSpPr/>
          <p:nvPr/>
        </p:nvSpPr>
        <p:spPr>
          <a:xfrm>
            <a:off x="6909902" y="554609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Sechseck 116"/>
          <p:cNvSpPr/>
          <p:nvPr/>
        </p:nvSpPr>
        <p:spPr>
          <a:xfrm>
            <a:off x="4888253" y="596633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Sechseck 117"/>
          <p:cNvSpPr/>
          <p:nvPr/>
        </p:nvSpPr>
        <p:spPr>
          <a:xfrm>
            <a:off x="6237773" y="598709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Sechseck 118"/>
          <p:cNvSpPr/>
          <p:nvPr/>
        </p:nvSpPr>
        <p:spPr>
          <a:xfrm>
            <a:off x="7582418" y="598709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Sechseck 119"/>
          <p:cNvSpPr/>
          <p:nvPr/>
        </p:nvSpPr>
        <p:spPr>
          <a:xfrm>
            <a:off x="6909902" y="6406074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Sechseck 120"/>
          <p:cNvSpPr/>
          <p:nvPr/>
        </p:nvSpPr>
        <p:spPr>
          <a:xfrm>
            <a:off x="5560769" y="6416804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Sechseck 121"/>
          <p:cNvSpPr/>
          <p:nvPr/>
        </p:nvSpPr>
        <p:spPr>
          <a:xfrm>
            <a:off x="4240188" y="642810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Sechseck 122"/>
          <p:cNvSpPr/>
          <p:nvPr/>
        </p:nvSpPr>
        <p:spPr>
          <a:xfrm>
            <a:off x="5560769" y="-61150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Sechseck 123"/>
          <p:cNvSpPr/>
          <p:nvPr/>
        </p:nvSpPr>
        <p:spPr>
          <a:xfrm>
            <a:off x="6909902" y="-61404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Sechseck 124"/>
          <p:cNvSpPr/>
          <p:nvPr/>
        </p:nvSpPr>
        <p:spPr>
          <a:xfrm>
            <a:off x="4216124" y="-619979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6" name="Sechseck 125"/>
          <p:cNvSpPr/>
          <p:nvPr/>
        </p:nvSpPr>
        <p:spPr>
          <a:xfrm>
            <a:off x="8264525" y="26924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7" name="Sechseck 126"/>
          <p:cNvSpPr/>
          <p:nvPr/>
        </p:nvSpPr>
        <p:spPr>
          <a:xfrm>
            <a:off x="8264525" y="114871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Sechseck 127"/>
          <p:cNvSpPr/>
          <p:nvPr/>
        </p:nvSpPr>
        <p:spPr>
          <a:xfrm>
            <a:off x="8264525" y="202946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Sechseck 128"/>
          <p:cNvSpPr/>
          <p:nvPr/>
        </p:nvSpPr>
        <p:spPr>
          <a:xfrm>
            <a:off x="8264525" y="290893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Sechseck 129"/>
          <p:cNvSpPr/>
          <p:nvPr/>
        </p:nvSpPr>
        <p:spPr>
          <a:xfrm>
            <a:off x="8264525" y="378968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1" name="Sechseck 130"/>
          <p:cNvSpPr/>
          <p:nvPr/>
        </p:nvSpPr>
        <p:spPr>
          <a:xfrm>
            <a:off x="8937041" y="-17303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Sechseck 131"/>
          <p:cNvSpPr/>
          <p:nvPr/>
        </p:nvSpPr>
        <p:spPr>
          <a:xfrm>
            <a:off x="8937041" y="70770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Sechseck 132"/>
          <p:cNvSpPr/>
          <p:nvPr/>
        </p:nvSpPr>
        <p:spPr>
          <a:xfrm>
            <a:off x="8937041" y="158718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Sechseck 133"/>
          <p:cNvSpPr/>
          <p:nvPr/>
        </p:nvSpPr>
        <p:spPr>
          <a:xfrm>
            <a:off x="8937041" y="246792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Sechseck 134"/>
          <p:cNvSpPr/>
          <p:nvPr/>
        </p:nvSpPr>
        <p:spPr>
          <a:xfrm>
            <a:off x="8937041" y="334740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6" name="Sechseck 135"/>
          <p:cNvSpPr/>
          <p:nvPr/>
        </p:nvSpPr>
        <p:spPr>
          <a:xfrm>
            <a:off x="8937041" y="422814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7" name="Sechseck 136"/>
          <p:cNvSpPr/>
          <p:nvPr/>
        </p:nvSpPr>
        <p:spPr>
          <a:xfrm>
            <a:off x="8264525" y="466915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8" name="Sechseck 137"/>
          <p:cNvSpPr/>
          <p:nvPr/>
        </p:nvSpPr>
        <p:spPr>
          <a:xfrm>
            <a:off x="8937041" y="510889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9" name="Sechseck 138"/>
          <p:cNvSpPr/>
          <p:nvPr/>
        </p:nvSpPr>
        <p:spPr>
          <a:xfrm>
            <a:off x="8264525" y="554736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0" name="Sechseck 139"/>
          <p:cNvSpPr/>
          <p:nvPr/>
        </p:nvSpPr>
        <p:spPr>
          <a:xfrm>
            <a:off x="8937041" y="598836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1" name="Sechseck 140"/>
          <p:cNvSpPr/>
          <p:nvPr/>
        </p:nvSpPr>
        <p:spPr>
          <a:xfrm>
            <a:off x="8264525" y="6407344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2" name="Sechseck 141"/>
          <p:cNvSpPr/>
          <p:nvPr/>
        </p:nvSpPr>
        <p:spPr>
          <a:xfrm>
            <a:off x="8264525" y="-61277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3" name="Sechseck 142"/>
          <p:cNvSpPr/>
          <p:nvPr/>
        </p:nvSpPr>
        <p:spPr>
          <a:xfrm>
            <a:off x="-472457" y="-17176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4" name="Sechseck 143"/>
          <p:cNvSpPr/>
          <p:nvPr/>
        </p:nvSpPr>
        <p:spPr>
          <a:xfrm>
            <a:off x="-472457" y="70897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5" name="Sechseck 144"/>
          <p:cNvSpPr/>
          <p:nvPr/>
        </p:nvSpPr>
        <p:spPr>
          <a:xfrm>
            <a:off x="-472457" y="1588452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6" name="Sechseck 145"/>
          <p:cNvSpPr/>
          <p:nvPr/>
        </p:nvSpPr>
        <p:spPr>
          <a:xfrm>
            <a:off x="-472457" y="246919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7" name="Sechseck 146"/>
          <p:cNvSpPr/>
          <p:nvPr/>
        </p:nvSpPr>
        <p:spPr>
          <a:xfrm>
            <a:off x="-472457" y="3348672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Sechseck 147"/>
          <p:cNvSpPr/>
          <p:nvPr/>
        </p:nvSpPr>
        <p:spPr>
          <a:xfrm>
            <a:off x="-472457" y="422941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9" name="Sechseck 148"/>
          <p:cNvSpPr/>
          <p:nvPr/>
        </p:nvSpPr>
        <p:spPr>
          <a:xfrm>
            <a:off x="-472457" y="5108892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0" name="Sechseck 149"/>
          <p:cNvSpPr/>
          <p:nvPr/>
        </p:nvSpPr>
        <p:spPr>
          <a:xfrm>
            <a:off x="-472457" y="6004559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37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1" grpId="0" animBg="1"/>
      <p:bldP spid="32" grpId="0" animBg="1"/>
      <p:bldP spid="34" grpId="0" animBg="1"/>
      <p:bldP spid="81" grpId="0" animBg="1"/>
      <p:bldP spid="82" grpId="0" animBg="1"/>
      <p:bldP spid="85" grpId="0" animBg="1"/>
      <p:bldP spid="87" grpId="0" animBg="1"/>
      <p:bldP spid="88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76" grpId="0" animBg="1"/>
      <p:bldP spid="83" grpId="0" animBg="1"/>
      <p:bldP spid="100" grpId="0" animBg="1"/>
      <p:bldP spid="101" grpId="0" animBg="1"/>
      <p:bldP spid="104" grpId="0" animBg="1"/>
      <p:bldP spid="105" grpId="0" animBg="1"/>
      <p:bldP spid="106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chseck 3"/>
          <p:cNvSpPr/>
          <p:nvPr/>
        </p:nvSpPr>
        <p:spPr>
          <a:xfrm>
            <a:off x="190500" y="26670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echseck 9"/>
          <p:cNvSpPr/>
          <p:nvPr/>
        </p:nvSpPr>
        <p:spPr>
          <a:xfrm>
            <a:off x="190500" y="114744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echseck 10"/>
          <p:cNvSpPr/>
          <p:nvPr/>
        </p:nvSpPr>
        <p:spPr>
          <a:xfrm>
            <a:off x="190500" y="202692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echseck 15"/>
          <p:cNvSpPr/>
          <p:nvPr/>
        </p:nvSpPr>
        <p:spPr>
          <a:xfrm>
            <a:off x="190500" y="290766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echseck 16"/>
          <p:cNvSpPr/>
          <p:nvPr/>
        </p:nvSpPr>
        <p:spPr>
          <a:xfrm>
            <a:off x="190500" y="378714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echseck 21"/>
          <p:cNvSpPr/>
          <p:nvPr/>
        </p:nvSpPr>
        <p:spPr>
          <a:xfrm>
            <a:off x="190500" y="466788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echseck 22"/>
          <p:cNvSpPr/>
          <p:nvPr/>
        </p:nvSpPr>
        <p:spPr>
          <a:xfrm>
            <a:off x="862629" y="-17303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echseck 23"/>
          <p:cNvSpPr/>
          <p:nvPr/>
        </p:nvSpPr>
        <p:spPr>
          <a:xfrm>
            <a:off x="862629" y="70770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echseck 24"/>
          <p:cNvSpPr/>
          <p:nvPr/>
        </p:nvSpPr>
        <p:spPr>
          <a:xfrm>
            <a:off x="862629" y="1587182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echseck 25"/>
          <p:cNvSpPr/>
          <p:nvPr/>
        </p:nvSpPr>
        <p:spPr>
          <a:xfrm>
            <a:off x="862629" y="246792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echseck 26"/>
          <p:cNvSpPr/>
          <p:nvPr/>
        </p:nvSpPr>
        <p:spPr>
          <a:xfrm>
            <a:off x="862629" y="3347402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echseck 27"/>
          <p:cNvSpPr/>
          <p:nvPr/>
        </p:nvSpPr>
        <p:spPr>
          <a:xfrm>
            <a:off x="862629" y="422814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echseck 28"/>
          <p:cNvSpPr/>
          <p:nvPr/>
        </p:nvSpPr>
        <p:spPr>
          <a:xfrm>
            <a:off x="1535145" y="26543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Sechseck 29"/>
          <p:cNvSpPr/>
          <p:nvPr/>
        </p:nvSpPr>
        <p:spPr>
          <a:xfrm>
            <a:off x="1535145" y="114617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echseck 30"/>
          <p:cNvSpPr/>
          <p:nvPr/>
        </p:nvSpPr>
        <p:spPr>
          <a:xfrm>
            <a:off x="1535145" y="202565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Sechseck 31"/>
          <p:cNvSpPr/>
          <p:nvPr/>
        </p:nvSpPr>
        <p:spPr>
          <a:xfrm>
            <a:off x="1535145" y="290639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Sechseck 32"/>
          <p:cNvSpPr/>
          <p:nvPr/>
        </p:nvSpPr>
        <p:spPr>
          <a:xfrm>
            <a:off x="1535145" y="378587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Sechseck 33"/>
          <p:cNvSpPr/>
          <p:nvPr/>
        </p:nvSpPr>
        <p:spPr>
          <a:xfrm>
            <a:off x="1535145" y="466661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Sechseck 34"/>
          <p:cNvSpPr/>
          <p:nvPr/>
        </p:nvSpPr>
        <p:spPr>
          <a:xfrm>
            <a:off x="862629" y="5107622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Sechseck 35"/>
          <p:cNvSpPr/>
          <p:nvPr/>
        </p:nvSpPr>
        <p:spPr>
          <a:xfrm>
            <a:off x="1535145" y="554736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Sechseck 36"/>
          <p:cNvSpPr/>
          <p:nvPr/>
        </p:nvSpPr>
        <p:spPr>
          <a:xfrm>
            <a:off x="190500" y="554736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Sechseck 76"/>
          <p:cNvSpPr/>
          <p:nvPr/>
        </p:nvSpPr>
        <p:spPr>
          <a:xfrm>
            <a:off x="2212149" y="-17303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Sechseck 77"/>
          <p:cNvSpPr/>
          <p:nvPr/>
        </p:nvSpPr>
        <p:spPr>
          <a:xfrm>
            <a:off x="2212149" y="70770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Sechseck 78"/>
          <p:cNvSpPr/>
          <p:nvPr/>
        </p:nvSpPr>
        <p:spPr>
          <a:xfrm>
            <a:off x="2212149" y="158718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Sechseck 79"/>
          <p:cNvSpPr/>
          <p:nvPr/>
        </p:nvSpPr>
        <p:spPr>
          <a:xfrm>
            <a:off x="2212149" y="246792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Sechseck 80"/>
          <p:cNvSpPr/>
          <p:nvPr/>
        </p:nvSpPr>
        <p:spPr>
          <a:xfrm>
            <a:off x="2212149" y="334740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Sechseck 81"/>
          <p:cNvSpPr/>
          <p:nvPr/>
        </p:nvSpPr>
        <p:spPr>
          <a:xfrm>
            <a:off x="2212149" y="422814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Sechseck 83"/>
          <p:cNvSpPr/>
          <p:nvPr/>
        </p:nvSpPr>
        <p:spPr>
          <a:xfrm>
            <a:off x="2884278" y="26797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Sechseck 84"/>
          <p:cNvSpPr/>
          <p:nvPr/>
        </p:nvSpPr>
        <p:spPr>
          <a:xfrm>
            <a:off x="2884278" y="114744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Sechseck 85"/>
          <p:cNvSpPr/>
          <p:nvPr/>
        </p:nvSpPr>
        <p:spPr>
          <a:xfrm>
            <a:off x="2884278" y="202819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Sechseck 86"/>
          <p:cNvSpPr/>
          <p:nvPr/>
        </p:nvSpPr>
        <p:spPr>
          <a:xfrm>
            <a:off x="2884278" y="290766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Sechseck 87"/>
          <p:cNvSpPr/>
          <p:nvPr/>
        </p:nvSpPr>
        <p:spPr>
          <a:xfrm>
            <a:off x="2884278" y="378841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Sechseck 88"/>
          <p:cNvSpPr/>
          <p:nvPr/>
        </p:nvSpPr>
        <p:spPr>
          <a:xfrm>
            <a:off x="3556794" y="-17430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Sechseck 89"/>
          <p:cNvSpPr/>
          <p:nvPr/>
        </p:nvSpPr>
        <p:spPr>
          <a:xfrm>
            <a:off x="3556794" y="70643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Sechseck 90"/>
          <p:cNvSpPr/>
          <p:nvPr/>
        </p:nvSpPr>
        <p:spPr>
          <a:xfrm>
            <a:off x="3556794" y="158591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Sechseck 91"/>
          <p:cNvSpPr/>
          <p:nvPr/>
        </p:nvSpPr>
        <p:spPr>
          <a:xfrm>
            <a:off x="3556794" y="246665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Sechseck 92"/>
          <p:cNvSpPr/>
          <p:nvPr/>
        </p:nvSpPr>
        <p:spPr>
          <a:xfrm>
            <a:off x="3556794" y="334613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Sechseck 93"/>
          <p:cNvSpPr/>
          <p:nvPr/>
        </p:nvSpPr>
        <p:spPr>
          <a:xfrm>
            <a:off x="3556794" y="422687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Sechseck 94"/>
          <p:cNvSpPr/>
          <p:nvPr/>
        </p:nvSpPr>
        <p:spPr>
          <a:xfrm>
            <a:off x="2884278" y="466788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Sechseck 95"/>
          <p:cNvSpPr/>
          <p:nvPr/>
        </p:nvSpPr>
        <p:spPr>
          <a:xfrm>
            <a:off x="3556794" y="510762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Sechseck 96"/>
          <p:cNvSpPr/>
          <p:nvPr/>
        </p:nvSpPr>
        <p:spPr>
          <a:xfrm>
            <a:off x="2212149" y="510762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Sechseck 97"/>
          <p:cNvSpPr/>
          <p:nvPr/>
        </p:nvSpPr>
        <p:spPr>
          <a:xfrm>
            <a:off x="2884278" y="554609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Sechseck 43"/>
          <p:cNvSpPr/>
          <p:nvPr/>
        </p:nvSpPr>
        <p:spPr>
          <a:xfrm>
            <a:off x="862629" y="598836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Sechseck 44"/>
          <p:cNvSpPr/>
          <p:nvPr/>
        </p:nvSpPr>
        <p:spPr>
          <a:xfrm>
            <a:off x="2212149" y="598709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Sechseck 45"/>
          <p:cNvSpPr/>
          <p:nvPr/>
        </p:nvSpPr>
        <p:spPr>
          <a:xfrm>
            <a:off x="3556794" y="598709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Sechseck 46"/>
          <p:cNvSpPr/>
          <p:nvPr/>
        </p:nvSpPr>
        <p:spPr>
          <a:xfrm>
            <a:off x="2884278" y="6406074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Sechseck 47"/>
          <p:cNvSpPr/>
          <p:nvPr/>
        </p:nvSpPr>
        <p:spPr>
          <a:xfrm>
            <a:off x="1535145" y="6416804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Sechseck 48"/>
          <p:cNvSpPr/>
          <p:nvPr/>
        </p:nvSpPr>
        <p:spPr>
          <a:xfrm>
            <a:off x="190500" y="642683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Sechseck 49"/>
          <p:cNvSpPr/>
          <p:nvPr/>
        </p:nvSpPr>
        <p:spPr>
          <a:xfrm>
            <a:off x="1535145" y="-61150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Sechseck 51"/>
          <p:cNvSpPr/>
          <p:nvPr/>
        </p:nvSpPr>
        <p:spPr>
          <a:xfrm>
            <a:off x="2884278" y="-61404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Sechseck 52"/>
          <p:cNvSpPr/>
          <p:nvPr/>
        </p:nvSpPr>
        <p:spPr>
          <a:xfrm>
            <a:off x="190500" y="-619979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Sechseck 53"/>
          <p:cNvSpPr/>
          <p:nvPr/>
        </p:nvSpPr>
        <p:spPr>
          <a:xfrm>
            <a:off x="4216124" y="26670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Sechseck 54"/>
          <p:cNvSpPr/>
          <p:nvPr/>
        </p:nvSpPr>
        <p:spPr>
          <a:xfrm>
            <a:off x="4216124" y="114744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Sechseck 55"/>
          <p:cNvSpPr/>
          <p:nvPr/>
        </p:nvSpPr>
        <p:spPr>
          <a:xfrm>
            <a:off x="4216124" y="202692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Sechseck 56"/>
          <p:cNvSpPr/>
          <p:nvPr/>
        </p:nvSpPr>
        <p:spPr>
          <a:xfrm>
            <a:off x="4216124" y="290766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Sechseck 57"/>
          <p:cNvSpPr/>
          <p:nvPr/>
        </p:nvSpPr>
        <p:spPr>
          <a:xfrm>
            <a:off x="4216124" y="378714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Sechseck 58"/>
          <p:cNvSpPr/>
          <p:nvPr/>
        </p:nvSpPr>
        <p:spPr>
          <a:xfrm>
            <a:off x="4216124" y="466788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Sechseck 59"/>
          <p:cNvSpPr/>
          <p:nvPr/>
        </p:nvSpPr>
        <p:spPr>
          <a:xfrm>
            <a:off x="4888253" y="-17303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Sechseck 60"/>
          <p:cNvSpPr/>
          <p:nvPr/>
        </p:nvSpPr>
        <p:spPr>
          <a:xfrm>
            <a:off x="4888253" y="70770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Sechseck 61"/>
          <p:cNvSpPr/>
          <p:nvPr/>
        </p:nvSpPr>
        <p:spPr>
          <a:xfrm>
            <a:off x="4888253" y="1587182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Sechseck 62"/>
          <p:cNvSpPr/>
          <p:nvPr/>
        </p:nvSpPr>
        <p:spPr>
          <a:xfrm>
            <a:off x="4888253" y="246792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Sechseck 63"/>
          <p:cNvSpPr/>
          <p:nvPr/>
        </p:nvSpPr>
        <p:spPr>
          <a:xfrm>
            <a:off x="4875454" y="335743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Sechseck 64"/>
          <p:cNvSpPr/>
          <p:nvPr/>
        </p:nvSpPr>
        <p:spPr>
          <a:xfrm>
            <a:off x="4888253" y="422814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Sechseck 65"/>
          <p:cNvSpPr/>
          <p:nvPr/>
        </p:nvSpPr>
        <p:spPr>
          <a:xfrm>
            <a:off x="5560769" y="26543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Sechseck 66"/>
          <p:cNvSpPr/>
          <p:nvPr/>
        </p:nvSpPr>
        <p:spPr>
          <a:xfrm>
            <a:off x="5560769" y="114617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Sechseck 67"/>
          <p:cNvSpPr/>
          <p:nvPr/>
        </p:nvSpPr>
        <p:spPr>
          <a:xfrm>
            <a:off x="5560769" y="202565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Sechseck 68"/>
          <p:cNvSpPr/>
          <p:nvPr/>
        </p:nvSpPr>
        <p:spPr>
          <a:xfrm>
            <a:off x="5560769" y="290639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Sechseck 69"/>
          <p:cNvSpPr/>
          <p:nvPr/>
        </p:nvSpPr>
        <p:spPr>
          <a:xfrm>
            <a:off x="5560769" y="378587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Sechseck 70"/>
          <p:cNvSpPr/>
          <p:nvPr/>
        </p:nvSpPr>
        <p:spPr>
          <a:xfrm>
            <a:off x="5560769" y="466661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Sechseck 71"/>
          <p:cNvSpPr/>
          <p:nvPr/>
        </p:nvSpPr>
        <p:spPr>
          <a:xfrm>
            <a:off x="4888253" y="5107622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Sechseck 72"/>
          <p:cNvSpPr/>
          <p:nvPr/>
        </p:nvSpPr>
        <p:spPr>
          <a:xfrm>
            <a:off x="5560769" y="554736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Sechseck 73"/>
          <p:cNvSpPr/>
          <p:nvPr/>
        </p:nvSpPr>
        <p:spPr>
          <a:xfrm>
            <a:off x="4216124" y="554736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Sechseck 74"/>
          <p:cNvSpPr/>
          <p:nvPr/>
        </p:nvSpPr>
        <p:spPr>
          <a:xfrm>
            <a:off x="6237773" y="-17303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Sechseck 75"/>
          <p:cNvSpPr/>
          <p:nvPr/>
        </p:nvSpPr>
        <p:spPr>
          <a:xfrm>
            <a:off x="6237773" y="70770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Sechseck 82"/>
          <p:cNvSpPr/>
          <p:nvPr/>
        </p:nvSpPr>
        <p:spPr>
          <a:xfrm>
            <a:off x="6237773" y="158718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Sechseck 98"/>
          <p:cNvSpPr/>
          <p:nvPr/>
        </p:nvSpPr>
        <p:spPr>
          <a:xfrm>
            <a:off x="6237773" y="246792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Sechseck 99"/>
          <p:cNvSpPr/>
          <p:nvPr/>
        </p:nvSpPr>
        <p:spPr>
          <a:xfrm>
            <a:off x="6237773" y="334740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Sechseck 100"/>
          <p:cNvSpPr/>
          <p:nvPr/>
        </p:nvSpPr>
        <p:spPr>
          <a:xfrm>
            <a:off x="6237773" y="422814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Sechseck 101"/>
          <p:cNvSpPr/>
          <p:nvPr/>
        </p:nvSpPr>
        <p:spPr>
          <a:xfrm>
            <a:off x="6909902" y="26797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Sechseck 102"/>
          <p:cNvSpPr/>
          <p:nvPr/>
        </p:nvSpPr>
        <p:spPr>
          <a:xfrm>
            <a:off x="6909902" y="114744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Sechseck 103"/>
          <p:cNvSpPr/>
          <p:nvPr/>
        </p:nvSpPr>
        <p:spPr>
          <a:xfrm>
            <a:off x="6909902" y="202819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Sechseck 104"/>
          <p:cNvSpPr/>
          <p:nvPr/>
        </p:nvSpPr>
        <p:spPr>
          <a:xfrm>
            <a:off x="6909902" y="290766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Sechseck 105"/>
          <p:cNvSpPr/>
          <p:nvPr/>
        </p:nvSpPr>
        <p:spPr>
          <a:xfrm>
            <a:off x="6909902" y="378841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Sechseck 106"/>
          <p:cNvSpPr/>
          <p:nvPr/>
        </p:nvSpPr>
        <p:spPr>
          <a:xfrm>
            <a:off x="7582418" y="-17430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" name="Sechseck 107"/>
          <p:cNvSpPr/>
          <p:nvPr/>
        </p:nvSpPr>
        <p:spPr>
          <a:xfrm>
            <a:off x="7582418" y="70643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Sechseck 108"/>
          <p:cNvSpPr/>
          <p:nvPr/>
        </p:nvSpPr>
        <p:spPr>
          <a:xfrm>
            <a:off x="7582418" y="158591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Sechseck 109"/>
          <p:cNvSpPr/>
          <p:nvPr/>
        </p:nvSpPr>
        <p:spPr>
          <a:xfrm>
            <a:off x="7582418" y="246665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Sechseck 110"/>
          <p:cNvSpPr/>
          <p:nvPr/>
        </p:nvSpPr>
        <p:spPr>
          <a:xfrm>
            <a:off x="7582418" y="334613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Sechseck 111"/>
          <p:cNvSpPr/>
          <p:nvPr/>
        </p:nvSpPr>
        <p:spPr>
          <a:xfrm>
            <a:off x="7582418" y="422687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Sechseck 112"/>
          <p:cNvSpPr/>
          <p:nvPr/>
        </p:nvSpPr>
        <p:spPr>
          <a:xfrm>
            <a:off x="6909902" y="466788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Sechseck 113"/>
          <p:cNvSpPr/>
          <p:nvPr/>
        </p:nvSpPr>
        <p:spPr>
          <a:xfrm>
            <a:off x="7582418" y="510762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Sechseck 114"/>
          <p:cNvSpPr/>
          <p:nvPr/>
        </p:nvSpPr>
        <p:spPr>
          <a:xfrm>
            <a:off x="6237773" y="510762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Sechseck 115"/>
          <p:cNvSpPr/>
          <p:nvPr/>
        </p:nvSpPr>
        <p:spPr>
          <a:xfrm>
            <a:off x="6909902" y="554609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Sechseck 116"/>
          <p:cNvSpPr/>
          <p:nvPr/>
        </p:nvSpPr>
        <p:spPr>
          <a:xfrm>
            <a:off x="4888253" y="596633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Sechseck 117"/>
          <p:cNvSpPr/>
          <p:nvPr/>
        </p:nvSpPr>
        <p:spPr>
          <a:xfrm>
            <a:off x="6237773" y="598709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Sechseck 118"/>
          <p:cNvSpPr/>
          <p:nvPr/>
        </p:nvSpPr>
        <p:spPr>
          <a:xfrm>
            <a:off x="7582418" y="598709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Sechseck 119"/>
          <p:cNvSpPr/>
          <p:nvPr/>
        </p:nvSpPr>
        <p:spPr>
          <a:xfrm>
            <a:off x="6909902" y="6406074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Sechseck 120"/>
          <p:cNvSpPr/>
          <p:nvPr/>
        </p:nvSpPr>
        <p:spPr>
          <a:xfrm>
            <a:off x="5560769" y="6416804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Sechseck 121"/>
          <p:cNvSpPr/>
          <p:nvPr/>
        </p:nvSpPr>
        <p:spPr>
          <a:xfrm>
            <a:off x="4240188" y="642810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Sechseck 122"/>
          <p:cNvSpPr/>
          <p:nvPr/>
        </p:nvSpPr>
        <p:spPr>
          <a:xfrm>
            <a:off x="5560769" y="-61150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Sechseck 123"/>
          <p:cNvSpPr/>
          <p:nvPr/>
        </p:nvSpPr>
        <p:spPr>
          <a:xfrm>
            <a:off x="6909902" y="-61404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Sechseck 124"/>
          <p:cNvSpPr/>
          <p:nvPr/>
        </p:nvSpPr>
        <p:spPr>
          <a:xfrm>
            <a:off x="4216124" y="-619979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6" name="Sechseck 125"/>
          <p:cNvSpPr/>
          <p:nvPr/>
        </p:nvSpPr>
        <p:spPr>
          <a:xfrm>
            <a:off x="8264525" y="26924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7" name="Sechseck 126"/>
          <p:cNvSpPr/>
          <p:nvPr/>
        </p:nvSpPr>
        <p:spPr>
          <a:xfrm>
            <a:off x="8264525" y="114871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Sechseck 127"/>
          <p:cNvSpPr/>
          <p:nvPr/>
        </p:nvSpPr>
        <p:spPr>
          <a:xfrm>
            <a:off x="8264525" y="202946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Sechseck 128"/>
          <p:cNvSpPr/>
          <p:nvPr/>
        </p:nvSpPr>
        <p:spPr>
          <a:xfrm>
            <a:off x="8264525" y="290893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Sechseck 129"/>
          <p:cNvSpPr/>
          <p:nvPr/>
        </p:nvSpPr>
        <p:spPr>
          <a:xfrm>
            <a:off x="8264525" y="378968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1" name="Sechseck 130"/>
          <p:cNvSpPr/>
          <p:nvPr/>
        </p:nvSpPr>
        <p:spPr>
          <a:xfrm>
            <a:off x="8937041" y="-17303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Sechseck 131"/>
          <p:cNvSpPr/>
          <p:nvPr/>
        </p:nvSpPr>
        <p:spPr>
          <a:xfrm>
            <a:off x="8937041" y="70770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Sechseck 132"/>
          <p:cNvSpPr/>
          <p:nvPr/>
        </p:nvSpPr>
        <p:spPr>
          <a:xfrm>
            <a:off x="8937041" y="158718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Sechseck 133"/>
          <p:cNvSpPr/>
          <p:nvPr/>
        </p:nvSpPr>
        <p:spPr>
          <a:xfrm>
            <a:off x="8937041" y="246792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Sechseck 134"/>
          <p:cNvSpPr/>
          <p:nvPr/>
        </p:nvSpPr>
        <p:spPr>
          <a:xfrm>
            <a:off x="8937041" y="334740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6" name="Sechseck 135"/>
          <p:cNvSpPr/>
          <p:nvPr/>
        </p:nvSpPr>
        <p:spPr>
          <a:xfrm>
            <a:off x="8937041" y="422814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7" name="Sechseck 136"/>
          <p:cNvSpPr/>
          <p:nvPr/>
        </p:nvSpPr>
        <p:spPr>
          <a:xfrm>
            <a:off x="8264525" y="466915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8" name="Sechseck 137"/>
          <p:cNvSpPr/>
          <p:nvPr/>
        </p:nvSpPr>
        <p:spPr>
          <a:xfrm>
            <a:off x="8937041" y="5108893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9" name="Sechseck 138"/>
          <p:cNvSpPr/>
          <p:nvPr/>
        </p:nvSpPr>
        <p:spPr>
          <a:xfrm>
            <a:off x="8264525" y="5547360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0" name="Sechseck 139"/>
          <p:cNvSpPr/>
          <p:nvPr/>
        </p:nvSpPr>
        <p:spPr>
          <a:xfrm>
            <a:off x="8937041" y="598836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1" name="Sechseck 140"/>
          <p:cNvSpPr/>
          <p:nvPr/>
        </p:nvSpPr>
        <p:spPr>
          <a:xfrm>
            <a:off x="8264525" y="6407344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2" name="Sechseck 141"/>
          <p:cNvSpPr/>
          <p:nvPr/>
        </p:nvSpPr>
        <p:spPr>
          <a:xfrm>
            <a:off x="8264525" y="-612775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3" name="Sechseck 142"/>
          <p:cNvSpPr/>
          <p:nvPr/>
        </p:nvSpPr>
        <p:spPr>
          <a:xfrm>
            <a:off x="-472457" y="-171768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4" name="Sechseck 143"/>
          <p:cNvSpPr/>
          <p:nvPr/>
        </p:nvSpPr>
        <p:spPr>
          <a:xfrm>
            <a:off x="-472457" y="70897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5" name="Sechseck 144"/>
          <p:cNvSpPr/>
          <p:nvPr/>
        </p:nvSpPr>
        <p:spPr>
          <a:xfrm>
            <a:off x="-472457" y="1588452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6" name="Sechseck 145"/>
          <p:cNvSpPr/>
          <p:nvPr/>
        </p:nvSpPr>
        <p:spPr>
          <a:xfrm>
            <a:off x="-472457" y="246919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7" name="Sechseck 146"/>
          <p:cNvSpPr/>
          <p:nvPr/>
        </p:nvSpPr>
        <p:spPr>
          <a:xfrm>
            <a:off x="-472457" y="3348672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Sechseck 147"/>
          <p:cNvSpPr/>
          <p:nvPr/>
        </p:nvSpPr>
        <p:spPr>
          <a:xfrm>
            <a:off x="-472457" y="4229417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9" name="Sechseck 148"/>
          <p:cNvSpPr/>
          <p:nvPr/>
        </p:nvSpPr>
        <p:spPr>
          <a:xfrm>
            <a:off x="-472457" y="5108892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0" name="Sechseck 149"/>
          <p:cNvSpPr/>
          <p:nvPr/>
        </p:nvSpPr>
        <p:spPr>
          <a:xfrm>
            <a:off x="-472457" y="6004559"/>
            <a:ext cx="879475" cy="879475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67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1" grpId="0" animBg="1"/>
      <p:bldP spid="32" grpId="0" animBg="1"/>
      <p:bldP spid="34" grpId="0" animBg="1"/>
      <p:bldP spid="81" grpId="0" animBg="1"/>
      <p:bldP spid="82" grpId="0" animBg="1"/>
      <p:bldP spid="85" grpId="0" animBg="1"/>
      <p:bldP spid="87" grpId="0" animBg="1"/>
      <p:bldP spid="88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76" grpId="0" animBg="1"/>
      <p:bldP spid="83" grpId="0" animBg="1"/>
      <p:bldP spid="100" grpId="0" animBg="1"/>
      <p:bldP spid="101" grpId="0" animBg="1"/>
      <p:bldP spid="104" grpId="0" animBg="1"/>
      <p:bldP spid="105" grpId="0" animBg="1"/>
      <p:bldP spid="106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Macintosh PowerPoint</Application>
  <PresentationFormat>Bildschirmpräsentation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Office-Design</vt:lpstr>
      <vt:lpstr>Kurzanleitung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bilder-raten-vorlage</dc:title>
  <dc:subject/>
  <dc:creator>Lorenz Manthey</dc:creator>
  <cp:keywords/>
  <dc:description/>
  <cp:lastModifiedBy>Lukas Lennert</cp:lastModifiedBy>
  <cp:revision>12</cp:revision>
  <dcterms:created xsi:type="dcterms:W3CDTF">2015-09-30T16:01:41Z</dcterms:created>
  <dcterms:modified xsi:type="dcterms:W3CDTF">2021-05-20T09:47:58Z</dcterms:modified>
  <cp:category/>
</cp:coreProperties>
</file>